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5"/>
  </p:notesMasterIdLst>
  <p:handoutMasterIdLst>
    <p:handoutMasterId r:id="rId26"/>
  </p:handoutMasterIdLst>
  <p:sldIdLst>
    <p:sldId id="265" r:id="rId2"/>
    <p:sldId id="761" r:id="rId3"/>
    <p:sldId id="753" r:id="rId4"/>
    <p:sldId id="763" r:id="rId5"/>
    <p:sldId id="762" r:id="rId6"/>
    <p:sldId id="769" r:id="rId7"/>
    <p:sldId id="767" r:id="rId8"/>
    <p:sldId id="768" r:id="rId9"/>
    <p:sldId id="760" r:id="rId10"/>
    <p:sldId id="754" r:id="rId11"/>
    <p:sldId id="757" r:id="rId12"/>
    <p:sldId id="759" r:id="rId13"/>
    <p:sldId id="766" r:id="rId14"/>
    <p:sldId id="758" r:id="rId15"/>
    <p:sldId id="770" r:id="rId16"/>
    <p:sldId id="771" r:id="rId17"/>
    <p:sldId id="772" r:id="rId18"/>
    <p:sldId id="776" r:id="rId19"/>
    <p:sldId id="773" r:id="rId20"/>
    <p:sldId id="775" r:id="rId21"/>
    <p:sldId id="774" r:id="rId22"/>
    <p:sldId id="777" r:id="rId23"/>
    <p:sldId id="616" r:id="rId2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3" autoAdjust="0"/>
    <p:restoredTop sz="84066" autoAdjust="0"/>
  </p:normalViewPr>
  <p:slideViewPr>
    <p:cSldViewPr>
      <p:cViewPr varScale="1">
        <p:scale>
          <a:sx n="105" d="100"/>
          <a:sy n="105" d="100"/>
        </p:scale>
        <p:origin x="2272" y="200"/>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6/4/18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gif>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6/4/18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6/4/18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a:cxnSpLocks/>
          </p:cNvCxnSpPr>
          <p:nvPr/>
        </p:nvCxnSpPr>
        <p:spPr>
          <a:xfrm rot="16200000" flipH="1">
            <a:off x="6462004" y="3586362"/>
            <a:ext cx="1816929" cy="499067"/>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4790240"/>
            <a:ext cx="1468655" cy="13278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6" y="4281435"/>
            <a:ext cx="513234" cy="1172719"/>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None/>
            </a:pPr>
            <a:r>
              <a:rPr lang="en-US" sz="2000" i="1" u="sng" dirty="0">
                <a:latin typeface="Arial" panose="020B0604020202020204" pitchFamily="34" charset="0"/>
                <a:cs typeface="Arial" panose="020B0604020202020204" pitchFamily="34" charset="0"/>
              </a:rPr>
              <a:t>It’s time to double-down and make sure you have a strong foundation. </a:t>
            </a:r>
          </a:p>
          <a:p>
            <a:pPr marL="0" inden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56056760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a:latin typeface="Arial" panose="020B0604020202020204" pitchFamily="34" charset="0"/>
                          <a:cs typeface="Arial" panose="020B0604020202020204" pitchFamily="34" charset="0"/>
                        </a:rPr>
                        <a:t>Column</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Ahmed’s 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12590</TotalTime>
  <Words>607</Words>
  <Application>Microsoft Macintosh PowerPoint</Application>
  <PresentationFormat>On-screen Show (4:3)</PresentationFormat>
  <Paragraphs>163</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Roboto</vt:lpstr>
      <vt:lpstr>Unbranded</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George Yoo</cp:lastModifiedBy>
  <cp:revision>1554</cp:revision>
  <cp:lastPrinted>2016-01-30T16:23:56Z</cp:lastPrinted>
  <dcterms:created xsi:type="dcterms:W3CDTF">2015-01-20T17:19:00Z</dcterms:created>
  <dcterms:modified xsi:type="dcterms:W3CDTF">2018-06-05T00:31:53Z</dcterms:modified>
</cp:coreProperties>
</file>